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5033" r:id="rId4"/>
    <p:sldMasterId id="2147485160" r:id="rId5"/>
  </p:sldMasterIdLst>
  <p:notesMasterIdLst>
    <p:notesMasterId r:id="rId19"/>
  </p:notesMasterIdLst>
  <p:handoutMasterIdLst>
    <p:handoutMasterId r:id="rId20"/>
  </p:handoutMasterIdLst>
  <p:sldIdLst>
    <p:sldId id="831" r:id="rId6"/>
    <p:sldId id="858" r:id="rId7"/>
    <p:sldId id="877" r:id="rId8"/>
    <p:sldId id="878" r:id="rId9"/>
    <p:sldId id="880" r:id="rId10"/>
    <p:sldId id="886" r:id="rId11"/>
    <p:sldId id="887" r:id="rId12"/>
    <p:sldId id="888" r:id="rId13"/>
    <p:sldId id="889" r:id="rId14"/>
    <p:sldId id="892" r:id="rId15"/>
    <p:sldId id="891" r:id="rId16"/>
    <p:sldId id="893" r:id="rId17"/>
    <p:sldId id="894" r:id="rId18"/>
  </p:sldIdLst>
  <p:sldSz cx="9144000" cy="5143500" type="screen16x9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36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pos="289">
          <p15:clr>
            <a:srgbClr val="A4A3A4"/>
          </p15:clr>
        </p15:guide>
        <p15:guide id="4" pos="2653">
          <p15:clr>
            <a:srgbClr val="A4A3A4"/>
          </p15:clr>
        </p15:guide>
        <p15:guide id="5" pos="4922">
          <p15:clr>
            <a:srgbClr val="A4A3A4"/>
          </p15:clr>
        </p15:guide>
        <p15:guide id="6" pos="256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A2314"/>
    <a:srgbClr val="FF9900"/>
    <a:srgbClr val="669900"/>
    <a:srgbClr val="FF6600"/>
    <a:srgbClr val="00CCFF"/>
    <a:srgbClr val="EB9700"/>
    <a:srgbClr val="008000"/>
    <a:srgbClr val="00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9" autoAdjust="0"/>
    <p:restoredTop sz="94675" autoAdjust="0"/>
  </p:normalViewPr>
  <p:slideViewPr>
    <p:cSldViewPr snapToGrid="0" showGuides="1">
      <p:cViewPr>
        <p:scale>
          <a:sx n="100" d="100"/>
          <a:sy n="100" d="100"/>
        </p:scale>
        <p:origin x="-498" y="-702"/>
      </p:cViewPr>
      <p:guideLst>
        <p:guide orient="horz" pos="2936"/>
        <p:guide orient="horz" pos="675"/>
        <p:guide pos="289"/>
        <p:guide pos="2809"/>
        <p:guide pos="5210"/>
        <p:guide pos="2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-3030" y="-108"/>
      </p:cViewPr>
      <p:guideLst>
        <p:guide orient="horz" pos="307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05/02/2018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5338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05/02/2018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3425"/>
            <a:ext cx="651668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43518"/>
            <a:ext cx="5335270" cy="439912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5340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40"/>
            <a:ext cx="2889938" cy="48879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5EEFB-1091-4AAD-AA10-5CCABFFD2151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2160"/>
            <a:ext cx="9141291" cy="5139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700" y="2792213"/>
            <a:ext cx="3543986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469" y="4211797"/>
            <a:ext cx="3552695" cy="555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4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"/>
            <a:ext cx="2804365" cy="5141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8788" y="735446"/>
            <a:ext cx="1846865" cy="1836303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80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7427"/>
            <a:ext cx="3598863" cy="3671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9900" y="1149354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88075" y="1149354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2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5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0"/>
            <a:ext cx="2804365" cy="514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563950"/>
            <a:ext cx="1890000" cy="18540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6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9" y="1297586"/>
            <a:ext cx="1580952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4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" y="1266605"/>
            <a:ext cx="2057143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42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0" y="1343384"/>
            <a:ext cx="2028572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2" y="1315466"/>
            <a:ext cx="2219048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0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8" y="2558450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4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6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7" y="1322447"/>
            <a:ext cx="1971429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9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0" y="1273595"/>
            <a:ext cx="1952381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72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5" y="1301504"/>
            <a:ext cx="2200000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26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9" y="1280576"/>
            <a:ext cx="1961905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0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" y="1315466"/>
            <a:ext cx="1961905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5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82326" y="1874199"/>
            <a:ext cx="2283700" cy="1663402"/>
            <a:chOff x="410619" y="1266603"/>
            <a:chExt cx="3952048" cy="28785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524" y="1266603"/>
              <a:ext cx="2057143" cy="28476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19" y="1297576"/>
              <a:ext cx="1580952" cy="28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22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61" y="4286700"/>
            <a:ext cx="516377" cy="85680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916147" y="1081089"/>
            <a:ext cx="4892606" cy="366945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8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183570" y="1081088"/>
            <a:ext cx="6364110" cy="3579812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61" y="4286700"/>
            <a:ext cx="51637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96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" y="2159"/>
            <a:ext cx="9141291" cy="5139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9700" y="2792213"/>
            <a:ext cx="3543986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462" y="4211780"/>
            <a:ext cx="3552695" cy="555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8" y="2558450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4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7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4" t="2752" b="7226"/>
          <a:stretch/>
        </p:blipFill>
        <p:spPr>
          <a:xfrm>
            <a:off x="1190066" y="3580"/>
            <a:ext cx="7953934" cy="5139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8" y="2558450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4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3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74" t="2752" b="7226"/>
          <a:stretch/>
        </p:blipFill>
        <p:spPr>
          <a:xfrm>
            <a:off x="1190066" y="3580"/>
            <a:ext cx="7953934" cy="5139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8" y="2558450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4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0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286"/>
            <a:ext cx="7711440" cy="513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8" y="2558450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4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5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7711440" cy="5138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6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5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6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5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9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199" y="1081653"/>
            <a:ext cx="7810718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05979"/>
            <a:ext cx="7810716" cy="87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Partner Management C3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1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05199"/>
            <a:ext cx="7810717" cy="87645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81653"/>
            <a:ext cx="3817620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8695" y="1081653"/>
            <a:ext cx="3809225" cy="3577660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0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205201"/>
            <a:ext cx="4004422" cy="876452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1" y="1081654"/>
            <a:ext cx="4002088" cy="357765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7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3"/>
            <a:ext cx="2804365" cy="5141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8788" y="735446"/>
            <a:ext cx="1846865" cy="1836303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7427"/>
            <a:ext cx="3598863" cy="3671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9900" y="1149352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88075" y="1149352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286"/>
            <a:ext cx="7711440" cy="5138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8" y="2558450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4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Customer Operations &amp; Online - C2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6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0"/>
            <a:ext cx="2804365" cy="514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563950"/>
            <a:ext cx="1890000" cy="18540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7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41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9" y="1297578"/>
            <a:ext cx="1580952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06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6" y="1266605"/>
            <a:ext cx="2057143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03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0" y="1343384"/>
            <a:ext cx="2028572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66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2" y="1315465"/>
            <a:ext cx="2219048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75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7" y="1322445"/>
            <a:ext cx="1971429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0" y="1273585"/>
            <a:ext cx="1952381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08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5" y="1301504"/>
            <a:ext cx="2200000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7711440" cy="5138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6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7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1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9" y="1280565"/>
            <a:ext cx="1961905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3" y="1315466"/>
            <a:ext cx="1961905" cy="2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62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6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82326" y="1874199"/>
            <a:ext cx="2283700" cy="1663402"/>
            <a:chOff x="410619" y="1266603"/>
            <a:chExt cx="3952048" cy="28785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524" y="1266603"/>
              <a:ext cx="2057143" cy="284761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19" y="1297576"/>
              <a:ext cx="1580952" cy="28476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6287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27" y="4286700"/>
            <a:ext cx="516377" cy="85680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916147" y="1081089"/>
            <a:ext cx="4892606" cy="366945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35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183570" y="1081088"/>
            <a:ext cx="6364110" cy="3579812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>
                <a:solidFill>
                  <a:srgbClr val="FFFFFF"/>
                </a:solidFill>
              </a:rPr>
              <a:t>Partner Management C3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27" y="4286700"/>
            <a:ext cx="51637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2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6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7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24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199" y="1081653"/>
            <a:ext cx="7810718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05980"/>
            <a:ext cx="7810716" cy="87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>
                <a:solidFill>
                  <a:srgbClr val="000000"/>
                </a:solidFill>
              </a:rPr>
              <a:t>Customer Operations &amp; Online - C2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0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05199"/>
            <a:ext cx="7810717" cy="87645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81653"/>
            <a:ext cx="3817620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8700" y="1081653"/>
            <a:ext cx="3809225" cy="3577660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4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205201"/>
            <a:ext cx="4004422" cy="876452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1" y="1081654"/>
            <a:ext cx="4002088" cy="357765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6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7810717" cy="87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653"/>
            <a:ext cx="7810717" cy="3577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46297"/>
            <a:ext cx="41341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745260"/>
            <a:ext cx="208788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IE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Customer Operations &amp; Online - C2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 t="24845" r="21159" b="39189"/>
          <a:stretch/>
        </p:blipFill>
        <p:spPr>
          <a:xfrm>
            <a:off x="8624464" y="4286153"/>
            <a:ext cx="519573" cy="8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  <p:sldLayoutId id="2147485045" r:id="rId12"/>
    <p:sldLayoutId id="2147485046" r:id="rId13"/>
    <p:sldLayoutId id="2147485047" r:id="rId14"/>
    <p:sldLayoutId id="2147485048" r:id="rId15"/>
    <p:sldLayoutId id="2147485049" r:id="rId16"/>
    <p:sldLayoutId id="2147485050" r:id="rId17"/>
    <p:sldLayoutId id="2147485051" r:id="rId18"/>
    <p:sldLayoutId id="2147485052" r:id="rId19"/>
    <p:sldLayoutId id="2147485053" r:id="rId20"/>
    <p:sldLayoutId id="2147485054" r:id="rId21"/>
    <p:sldLayoutId id="2147485055" r:id="rId22"/>
    <p:sldLayoutId id="2147485056" r:id="rId23"/>
    <p:sldLayoutId id="2147485057" r:id="rId24"/>
    <p:sldLayoutId id="2147485058" r:id="rId25"/>
    <p:sldLayoutId id="2147485059" r:id="rId26"/>
    <p:sldLayoutId id="2147485060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810717" cy="87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653"/>
            <a:ext cx="7810717" cy="3577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46280"/>
            <a:ext cx="41341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745243"/>
            <a:ext cx="208788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IE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Partner Management C3</a:t>
            </a:r>
            <a:endParaRPr lang="en-GB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 t="24845" r="21159" b="39189"/>
          <a:stretch/>
        </p:blipFill>
        <p:spPr>
          <a:xfrm>
            <a:off x="8624430" y="4286153"/>
            <a:ext cx="519573" cy="8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  <p:sldLayoutId id="2147485172" r:id="rId12"/>
    <p:sldLayoutId id="2147485173" r:id="rId13"/>
    <p:sldLayoutId id="2147485174" r:id="rId14"/>
    <p:sldLayoutId id="2147485175" r:id="rId15"/>
    <p:sldLayoutId id="2147485176" r:id="rId16"/>
    <p:sldLayoutId id="2147485177" r:id="rId17"/>
    <p:sldLayoutId id="2147485178" r:id="rId18"/>
    <p:sldLayoutId id="2147485179" r:id="rId19"/>
    <p:sldLayoutId id="2147485180" r:id="rId20"/>
    <p:sldLayoutId id="2147485181" r:id="rId21"/>
    <p:sldLayoutId id="2147485182" r:id="rId22"/>
    <p:sldLayoutId id="2147485183" r:id="rId23"/>
    <p:sldLayoutId id="2147485184" r:id="rId24"/>
    <p:sldLayoutId id="2147485185" r:id="rId25"/>
    <p:sldLayoutId id="2147485186" r:id="rId26"/>
    <p:sldLayoutId id="2147485187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86150" y="1304925"/>
            <a:ext cx="5926689" cy="1381282"/>
          </a:xfrm>
        </p:spPr>
        <p:txBody>
          <a:bodyPr>
            <a:normAutofit/>
          </a:bodyPr>
          <a:lstStyle/>
          <a:p>
            <a:pPr algn="ctr" defTabSz="914240" eaLnBrk="0" fontAlgn="base" hangingPunct="0">
              <a:spcAft>
                <a:spcPct val="0"/>
              </a:spcAft>
              <a:defRPr/>
            </a:pPr>
            <a:r>
              <a:rPr lang="tr-TR" sz="3100" dirty="0" smtClean="0"/>
              <a:t>Mobil İmza Evrak Süreci</a:t>
            </a:r>
            <a:endParaRPr lang="tr-TR" sz="3100" dirty="0"/>
          </a:p>
        </p:txBody>
      </p:sp>
    </p:spTree>
    <p:extLst>
      <p:ext uri="{BB962C8B-B14F-4D97-AF65-F5344CB8AC3E}">
        <p14:creationId xmlns:p14="http://schemas.microsoft.com/office/powerpoint/2010/main" val="2831220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9" y="1"/>
            <a:ext cx="3700462" cy="513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946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"/>
            <a:ext cx="3495675" cy="508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62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0"/>
            <a:ext cx="3705127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8172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9225" y="2820788"/>
            <a:ext cx="3543986" cy="1393833"/>
          </a:xfrm>
        </p:spPr>
        <p:txBody>
          <a:bodyPr/>
          <a:lstStyle/>
          <a:p>
            <a:r>
              <a:rPr lang="tr-TR" dirty="0" smtClean="0"/>
              <a:t>Teşekkürler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2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9" y="-1"/>
            <a:ext cx="4614862" cy="506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390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0"/>
            <a:ext cx="3857624" cy="510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64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90" y="1"/>
            <a:ext cx="386124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643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1"/>
            <a:ext cx="391885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16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4" y="0"/>
            <a:ext cx="3852862" cy="512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62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6" y="0"/>
            <a:ext cx="3781424" cy="511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62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666750"/>
            <a:ext cx="4695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62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99" y="0"/>
            <a:ext cx="3415003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625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2_blank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5C4AEE61DDED940A4B89A602DFEC0A9" ma:contentTypeVersion="2" ma:contentTypeDescription="Új dokumentum létrehozása." ma:contentTypeScope="" ma:versionID="156965aa02fd0f95a41a512b0b3b16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a94aad836bc210acd212f8a0650044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Kezdés dátumának ütemezése" ma:internalName="PublishingStartDate">
      <xsd:simpleType>
        <xsd:restriction base="dms:Unknown"/>
      </xsd:simpleType>
    </xsd:element>
    <xsd:element name="PublishingExpirationDate" ma:index="9" nillable="true" ma:displayName="Befejezés dátumának ütemezés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33E08B-E26E-431C-8059-0EDE370F6A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E7B931-C4D8-455A-BE39-0E1BC18CC55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3CA892-64AA-4F33-9E5E-31B76DF61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</Words>
  <Application>Microsoft Office PowerPoint</Application>
  <PresentationFormat>On-screen Show (16:9)</PresentationFormat>
  <Paragraphs>24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2_blank</vt:lpstr>
      <vt:lpstr>12_blank</vt:lpstr>
      <vt:lpstr>Mobil İmza Evrak Süreci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2011-08-30T12:20:26Z</cp:lastPrinted>
  <dcterms:created xsi:type="dcterms:W3CDTF">2014-04-22T05:34:09Z</dcterms:created>
  <dcterms:modified xsi:type="dcterms:W3CDTF">2018-02-05T08:07:09Z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0x01010045C4AEE61DDED940A4B89A602DFEC0A9</vt:lpwstr>
  </property>
  <property fmtid="{D5CDD505-2E9C-101B-9397-08002B2CF9AE}" pid="4" name="_NewReviewCycle">
    <vt:lpwstr/>
  </property>
</Properties>
</file>